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5" r:id="rId5"/>
    <p:sldId id="296" r:id="rId6"/>
    <p:sldId id="306" r:id="rId7"/>
    <p:sldId id="259" r:id="rId8"/>
    <p:sldId id="311" r:id="rId9"/>
    <p:sldId id="312" r:id="rId10"/>
    <p:sldId id="317" r:id="rId11"/>
    <p:sldId id="318" r:id="rId12"/>
    <p:sldId id="321" r:id="rId13"/>
    <p:sldId id="320" r:id="rId14"/>
    <p:sldId id="316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879" autoAdjust="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2A5AE42-7DC1-8140-9B13-146984FDEF22}" type="datetimeFigureOut">
              <a:rPr lang="en-GB" smtClean="0"/>
              <a:t>Fri, 06/10/2023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17369B77-94AB-0344-9EBF-9DB9EE8D3A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E8F75F72-8950-AF4F-9381-1D26FB547EA1}" type="datetimeFigureOut">
              <a:rPr lang="en-GB" smtClean="0"/>
              <a:t>Fri, 06/10/2023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75476F-A808-1F46-A368-07984F6DA2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1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43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23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en-GB" sz="46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GB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en-GB" sz="2400"/>
            </a:lvl1pPr>
            <a:lvl2pPr marL="228600">
              <a:buClr>
                <a:srgbClr val="73292A"/>
              </a:buClr>
              <a:defRPr lang="en-GB" sz="2000"/>
            </a:lvl2pPr>
            <a:lvl3pPr marL="685800">
              <a:buClr>
                <a:srgbClr val="73292A"/>
              </a:buClr>
              <a:defRPr lang="en-GB" sz="1800"/>
            </a:lvl3pPr>
            <a:lvl4pPr marL="1143000">
              <a:buClr>
                <a:srgbClr val="73292A"/>
              </a:buClr>
              <a:defRPr lang="en-GB" sz="1600"/>
            </a:lvl4pPr>
            <a:lvl5pPr marL="1600200">
              <a:buClr>
                <a:srgbClr val="73292A"/>
              </a:buClr>
              <a:defRPr lang="en-GB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en-GB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accent3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en-GB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6350" indent="-6350" algn="ctr">
              <a:lnSpc>
                <a:spcPct val="107000"/>
              </a:lnSpc>
              <a:spcAft>
                <a:spcPts val="422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 a AI driven landscape Generator For Use In Games, Film or Tv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Lip Chuan Sui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B417-0947-8539-ECF2-9EE99BF2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Unreal Engine Mountain</a:t>
            </a:r>
          </a:p>
        </p:txBody>
      </p:sp>
      <p:pic>
        <p:nvPicPr>
          <p:cNvPr id="6" name="Content Placeholder 5" descr="A screenshot of a computer generated image of a mountain&#10;&#10;Description automatically generated">
            <a:extLst>
              <a:ext uri="{FF2B5EF4-FFF2-40B4-BE49-F238E27FC236}">
                <a16:creationId xmlns:a16="http://schemas.microsoft.com/office/drawing/2014/main" id="{38C82302-9930-9002-BD6C-6856F1800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058" y="1600200"/>
            <a:ext cx="7651883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27ABC-9FFD-A57E-850D-D437832FD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DF5B2-3341-10CA-8E3B-DEDA55EF1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0800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16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Lip Chuan Sui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GB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Primary goals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Areas of growth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Timeline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Summary</a:t>
            </a:r>
          </a:p>
          <a:p>
            <a:pPr rtl="0"/>
            <a:endParaRPr lang="en-GB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Using GANS and Houdini to generate tools to use heightmaps in gaming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Generate </a:t>
            </a:r>
            <a:r>
              <a:rPr lang="en-GB" dirty="0" err="1"/>
              <a:t>hgiehmaps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4516-A78C-D69C-2051-684BD2AB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9DF05-D04B-F9CE-FC13-DEDFBD7A9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6BD15-0727-BBF1-FBD8-0228EA23C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Content Placeholder 7" descr="A close-up of a grid&#10;&#10;Description automatically generated">
            <a:extLst>
              <a:ext uri="{FF2B5EF4-FFF2-40B4-BE49-F238E27FC236}">
                <a16:creationId xmlns:a16="http://schemas.microsoft.com/office/drawing/2014/main" id="{BB15C532-C897-D8A0-35D9-8F0CD7FDB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20" y="1628644"/>
            <a:ext cx="4282655" cy="4282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01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712D-83C9-7B91-F708-5D07E4C2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8B86A-A576-98F0-BAD4-3F0C0919C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3" name="Picture 2" descr="A black and white squares&#10;&#10;Description automatically generated">
            <a:extLst>
              <a:ext uri="{FF2B5EF4-FFF2-40B4-BE49-F238E27FC236}">
                <a16:creationId xmlns:a16="http://schemas.microsoft.com/office/drawing/2014/main" id="{547DEA0D-00CE-59E1-B74B-DE4C14911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56" y="1706879"/>
            <a:ext cx="5048250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F339E-35DC-CD39-241B-CC73597E8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EEF8-A879-61DD-FA5D-E8DEEED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0C79F-EE3E-BEA5-04F1-6EAFDA5CB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48B27-C5F5-4D06-CB84-51172FEE2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6" name="Content Placeholder 5" descr="A graph of orange and blue lines&#10;&#10;Description automatically generated">
            <a:extLst>
              <a:ext uri="{FF2B5EF4-FFF2-40B4-BE49-F238E27FC236}">
                <a16:creationId xmlns:a16="http://schemas.microsoft.com/office/drawing/2014/main" id="{212080A7-23E3-FC73-592B-912F068EC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79" y="1805936"/>
            <a:ext cx="5285242" cy="4160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77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0EE2-CB81-9238-3603-DC92C7C6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Houdini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EA274-87E8-8504-C4D5-7D9C99535C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FCF8E-36D9-1037-792C-A5D85E045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294D7C-CC81-DC4B-441A-2D960F48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57" y="1600200"/>
            <a:ext cx="86736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C2CB-05DF-28D4-5909-0F2EC224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Unreal Engine Snow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18C501-ACA9-E26F-8CED-D4740A410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2172" y="1600200"/>
            <a:ext cx="842765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E55A3-72B1-3DE4-B948-8F8DEB0C6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E8F0-F351-2BCD-6C9A-3E91B0F94B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08008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79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7_TF56410444_Win32" id="{28F79E5F-1BE5-42C9-A610-CFFA28326A1C}" vid="{D035A384-0AAF-401E-9042-89215ED03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{8C3EBC0C-6D6C-42A7-92CA-BD9BFA1F940C}tf56410444_win32</Template>
  <TotalTime>17</TotalTime>
  <Words>93</Words>
  <Application>Microsoft Office PowerPoint</Application>
  <PresentationFormat>Widescreen</PresentationFormat>
  <Paragraphs>44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Baskerville</vt:lpstr>
      <vt:lpstr>Gill Sans Light</vt:lpstr>
      <vt:lpstr>Arial</vt:lpstr>
      <vt:lpstr>Baskerville Old Face</vt:lpstr>
      <vt:lpstr>Calibri</vt:lpstr>
      <vt:lpstr>Gill Sans Nova</vt:lpstr>
      <vt:lpstr>Gill Sans Nova Light</vt:lpstr>
      <vt:lpstr>Office Theme</vt:lpstr>
      <vt:lpstr>Create a AI driven landscape Generator For Use In Games, Film or Tv Production</vt:lpstr>
      <vt:lpstr>Agenda</vt:lpstr>
      <vt:lpstr>Introduction</vt:lpstr>
      <vt:lpstr>Primary goals</vt:lpstr>
      <vt:lpstr>Training data</vt:lpstr>
      <vt:lpstr>results</vt:lpstr>
      <vt:lpstr>table</vt:lpstr>
      <vt:lpstr>Houdini</vt:lpstr>
      <vt:lpstr>Unreal Engine Snow</vt:lpstr>
      <vt:lpstr>Unreal Engine Mountain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AI driven landscape Generator For Use In Games, Film or Tv Production</dc:title>
  <dc:creator>[ADS]NETFLlX PREMlUM WHASTAPP RM9.9 WS01126045499</dc:creator>
  <cp:lastModifiedBy>[ADS]NETFLlX PREMlUM WHASTAPP RM9.9 WS01126045499</cp:lastModifiedBy>
  <cp:revision>3</cp:revision>
  <dcterms:created xsi:type="dcterms:W3CDTF">2023-10-06T19:41:15Z</dcterms:created>
  <dcterms:modified xsi:type="dcterms:W3CDTF">2023-10-06T19:58:30Z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